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kompass-nrw.de/index.html" TargetMode="External"/><Relationship Id="rId3" Type="http://schemas.openxmlformats.org/officeDocument/2006/relationships/hyperlink" Target="https://ibm.dachkompass-nrw.de/hausbau-1/dachreinigung-welche-methode-passt-zu-meinem-dach-06446e4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und Dachpflege erklärt</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Dachreinigung: Welche Methode passt zu meinem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